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168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33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3005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1509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4249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9277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2907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993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6479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15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50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029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6639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799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096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515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51A9A-C1AB-4764-92AE-4ABE96A7A91F}" type="datetimeFigureOut">
              <a:rPr lang="es-MX" smtClean="0"/>
              <a:t>24/08/2018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DCFA48-9169-4DA4-A8D3-54651E8DB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436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3578" y="1517072"/>
            <a:ext cx="8915399" cy="2262781"/>
          </a:xfrm>
        </p:spPr>
        <p:txBody>
          <a:bodyPr/>
          <a:lstStyle/>
          <a:p>
            <a:r>
              <a:rPr lang="es-MX" dirty="0" smtClean="0"/>
              <a:t>Universidad de Guadalajara 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46910" y="3779853"/>
            <a:ext cx="12192000" cy="2798762"/>
          </a:xfrm>
        </p:spPr>
        <p:txBody>
          <a:bodyPr>
            <a:normAutofit/>
          </a:bodyPr>
          <a:lstStyle/>
          <a:p>
            <a:r>
              <a:rPr lang="es-MX" b="1" dirty="0" smtClean="0"/>
              <a:t>Departamento </a:t>
            </a:r>
            <a:r>
              <a:rPr lang="es-MX" b="1" dirty="0"/>
              <a:t>D</a:t>
            </a:r>
            <a:r>
              <a:rPr lang="es-MX" b="1" dirty="0" smtClean="0"/>
              <a:t>isciplinas Filosóficas, Metodológicas e Instrumentales</a:t>
            </a:r>
          </a:p>
          <a:p>
            <a:r>
              <a:rPr lang="es-MX" dirty="0" smtClean="0"/>
              <a:t>Actividad 1. Medios de Comunicación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 smtClean="0"/>
              <a:t>López Sánchez Fabián Fernando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 smtClean="0"/>
              <a:t>Manrique Marqués Angélica Monserrat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 smtClean="0"/>
              <a:t>Torres Laureano Pedro Nahúm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 err="1" smtClean="0"/>
              <a:t>Werekeitzen</a:t>
            </a:r>
            <a:r>
              <a:rPr lang="es-MX" dirty="0" smtClean="0"/>
              <a:t> Villalobos Linda Abigail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2524179" y="468834"/>
            <a:ext cx="668003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Centro Universitario </a:t>
            </a:r>
          </a:p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 Ciencias de la Salud</a:t>
            </a:r>
          </a:p>
        </p:txBody>
      </p:sp>
    </p:spTree>
    <p:extLst>
      <p:ext uri="{BB962C8B-B14F-4D97-AF65-F5344CB8AC3E}">
        <p14:creationId xmlns:p14="http://schemas.microsoft.com/office/powerpoint/2010/main" val="4213586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Skype </a:t>
            </a:r>
            <a:endParaRPr lang="es-MX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25" y="2075006"/>
            <a:ext cx="4354329" cy="4351338"/>
          </a:xfrm>
        </p:spPr>
      </p:pic>
      <p:sp>
        <p:nvSpPr>
          <p:cNvPr id="9" name="CuadroTexto 8"/>
          <p:cNvSpPr txBox="1"/>
          <p:nvPr/>
        </p:nvSpPr>
        <p:spPr>
          <a:xfrm>
            <a:off x="5569527" y="2535382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Nuestro primer intento de Videoconferencia fue por Skype, el día 23 de agosto. La conversación solo se pudo lograr con el compañero Fabián. </a:t>
            </a:r>
            <a:endParaRPr lang="es-MX" dirty="0"/>
          </a:p>
          <a:p>
            <a:r>
              <a:rPr lang="es-MX" dirty="0" smtClean="0"/>
              <a:t>Después de intentar lo logramos.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8447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Hangouts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07" y="1690688"/>
            <a:ext cx="3564620" cy="4631748"/>
          </a:xfrm>
        </p:spPr>
      </p:pic>
      <p:sp>
        <p:nvSpPr>
          <p:cNvPr id="5" name="CuadroTexto 4"/>
          <p:cNvSpPr txBox="1"/>
          <p:nvPr/>
        </p:nvSpPr>
        <p:spPr>
          <a:xfrm>
            <a:off x="4488873" y="2680855"/>
            <a:ext cx="5049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Para la aplicación que no tuvimos éxito desde el primer intento fue la de </a:t>
            </a:r>
            <a:r>
              <a:rPr lang="es-MX" dirty="0" err="1" smtClean="0"/>
              <a:t>Hangouts</a:t>
            </a:r>
            <a:r>
              <a:rPr lang="es-MX" dirty="0" smtClean="0"/>
              <a:t>, ya que solo pudimos hacer la videoconferencia, Monserrat, Fabián y Linda. A la persona faltante la tuvimos que incluir por medio de otro aparato y poniéndola frente al monitor.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110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999" y="789709"/>
            <a:ext cx="6058438" cy="6068291"/>
          </a:xfrm>
        </p:spPr>
      </p:pic>
    </p:spTree>
    <p:extLst>
      <p:ext uri="{BB962C8B-B14F-4D97-AF65-F5344CB8AC3E}">
        <p14:creationId xmlns:p14="http://schemas.microsoft.com/office/powerpoint/2010/main" val="296902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800790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/>
                <a:gridCol w="4457700"/>
              </a:tblGrid>
              <a:tr h="537393">
                <a:tc>
                  <a:txBody>
                    <a:bodyPr/>
                    <a:lstStyle/>
                    <a:p>
                      <a:r>
                        <a:rPr lang="es-MX" dirty="0" smtClean="0"/>
                        <a:t>Skype</a:t>
                      </a:r>
                      <a:r>
                        <a:rPr lang="es-MX" baseline="0" dirty="0" smtClean="0"/>
                        <a:t> </a:t>
                      </a:r>
                      <a:endParaRPr lang="es-MX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Hangouts</a:t>
                      </a:r>
                      <a:endParaRPr lang="es-MX" dirty="0"/>
                    </a:p>
                  </a:txBody>
                  <a:tcPr marL="77525" marR="77525"/>
                </a:tc>
              </a:tr>
              <a:tr h="537393">
                <a:tc>
                  <a:txBody>
                    <a:bodyPr/>
                    <a:lstStyle/>
                    <a:p>
                      <a:r>
                        <a:rPr lang="es-MX" dirty="0" smtClean="0"/>
                        <a:t>Resolución</a:t>
                      </a:r>
                      <a:r>
                        <a:rPr lang="es-MX" baseline="0" dirty="0" smtClean="0"/>
                        <a:t> de buena calidad </a:t>
                      </a:r>
                      <a:endParaRPr lang="es-MX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 tan buena</a:t>
                      </a:r>
                      <a:r>
                        <a:rPr lang="es-MX" baseline="0" dirty="0" smtClean="0"/>
                        <a:t> calidad en imagen </a:t>
                      </a:r>
                      <a:endParaRPr lang="es-MX" dirty="0"/>
                    </a:p>
                  </a:txBody>
                  <a:tcPr marL="77525" marR="77525"/>
                </a:tc>
              </a:tr>
              <a:tr h="537393">
                <a:tc>
                  <a:txBody>
                    <a:bodyPr/>
                    <a:lstStyle/>
                    <a:p>
                      <a:r>
                        <a:rPr lang="es-MX" dirty="0" smtClean="0"/>
                        <a:t>Conexión</a:t>
                      </a:r>
                      <a:r>
                        <a:rPr lang="es-MX" baseline="0" dirty="0" smtClean="0"/>
                        <a:t> con todos los miembros </a:t>
                      </a:r>
                      <a:endParaRPr lang="es-MX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Solo se</a:t>
                      </a:r>
                      <a:r>
                        <a:rPr lang="es-MX" baseline="0" dirty="0" smtClean="0"/>
                        <a:t> pudo hacer con tres personas </a:t>
                      </a:r>
                    </a:p>
                  </a:txBody>
                  <a:tcPr marL="77525" marR="77525"/>
                </a:tc>
              </a:tr>
              <a:tr h="537393">
                <a:tc>
                  <a:txBody>
                    <a:bodyPr/>
                    <a:lstStyle/>
                    <a:p>
                      <a:r>
                        <a:rPr lang="es-MX" dirty="0" smtClean="0"/>
                        <a:t>Buena calidad en</a:t>
                      </a:r>
                      <a:r>
                        <a:rPr lang="es-MX" baseline="0" dirty="0" smtClean="0"/>
                        <a:t> el audio </a:t>
                      </a:r>
                      <a:endParaRPr lang="es-MX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Audio</a:t>
                      </a:r>
                      <a:r>
                        <a:rPr lang="es-MX" baseline="0" dirty="0" smtClean="0"/>
                        <a:t> cortado </a:t>
                      </a:r>
                      <a:endParaRPr lang="es-MX" dirty="0"/>
                    </a:p>
                  </a:txBody>
                  <a:tcPr marL="77525" marR="77525"/>
                </a:tc>
              </a:tr>
              <a:tr h="537393">
                <a:tc>
                  <a:txBody>
                    <a:bodyPr/>
                    <a:lstStyle/>
                    <a:p>
                      <a:r>
                        <a:rPr lang="es-MX" dirty="0" smtClean="0"/>
                        <a:t>Velocidad</a:t>
                      </a:r>
                      <a:r>
                        <a:rPr lang="es-MX" baseline="0" dirty="0" smtClean="0"/>
                        <a:t> en movimientos a través del monitor</a:t>
                      </a:r>
                      <a:endParaRPr lang="es-MX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Lentitud con</a:t>
                      </a:r>
                      <a:r>
                        <a:rPr lang="es-MX" baseline="0" dirty="0" smtClean="0"/>
                        <a:t> el movimiento de imágenes </a:t>
                      </a:r>
                      <a:endParaRPr lang="es-MX" dirty="0"/>
                    </a:p>
                  </a:txBody>
                  <a:tcPr marL="77525" marR="77525"/>
                </a:tc>
              </a:tr>
              <a:tr h="537393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77525" marR="77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34737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</TotalTime>
  <Words>166</Words>
  <Application>Microsoft Office PowerPoint</Application>
  <PresentationFormat>Panorámica</PresentationFormat>
  <Paragraphs>24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Universidad de Guadalajara </vt:lpstr>
      <vt:lpstr>Skype </vt:lpstr>
      <vt:lpstr>Hangouts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ABIGAIL</dc:creator>
  <cp:lastModifiedBy>ABIGAIL</cp:lastModifiedBy>
  <cp:revision>4</cp:revision>
  <dcterms:created xsi:type="dcterms:W3CDTF">2018-08-24T22:39:43Z</dcterms:created>
  <dcterms:modified xsi:type="dcterms:W3CDTF">2018-08-24T23:02:28Z</dcterms:modified>
</cp:coreProperties>
</file>